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AFE3"/>
    <a:srgbClr val="49C1C7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6AFE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199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Les TIC dans l’enseignement et l’apprentissage des langues (ICT-REV)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A12194-917D-F82A-36A1-A05DBD5E428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294" y="6010466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38</cp:revision>
  <dcterms:created xsi:type="dcterms:W3CDTF">2024-02-06T15:43:11Z</dcterms:created>
  <dcterms:modified xsi:type="dcterms:W3CDTF">2025-02-20T09:03:53Z</dcterms:modified>
</cp:coreProperties>
</file>